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2FEE-DF26-4BCB-BCC5-D4E5A547509F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8A13-8CAA-4A00-854B-B439DBC13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9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A5C3-2BDD-4430-B8FA-3E273F4C50A1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6638-3251-47CF-85A6-50FA5C24A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3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4E30-970D-45D8-B4ED-C64B27470CCB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5C0F-6F50-4532-9787-34C2F787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1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8107-735C-4461-8895-34F97E9DFC59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0349-4305-426C-9866-9CB58632D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7882-F9AD-431D-AB0C-5A7A593FA656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89AF-B063-4E41-8ADC-5B0CCDD6B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5962-D66F-4819-BEC8-CFBC4CC7921F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CA19-CE6A-4B62-BD73-F1B8B1471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5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BD80-E7E0-4E58-B4C8-EC0728E14DA8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4B63-95DD-436D-9CF2-D903939A1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5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FF1C-562B-4407-B57C-F55EE1470F64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A3D7-B3BE-4346-8C16-B1711CFED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C362-7ED8-4C17-8ED7-BB5A025EF06D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8177-680B-4006-A6DB-2D95E9226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45284-3EE8-41F0-9BB5-4509FD7B3E76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5B65-4FF7-4A10-A21F-2264B9C9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4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4387-6C33-407D-B049-30B2DCD4CF44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FC9C-184F-46AE-802A-CBAA02CE8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BF1A1-C8BF-4A6B-97E7-F55B8A1DA397}" type="datetimeFigureOut">
              <a:rPr lang="en-US"/>
              <a:pPr>
                <a:defRPr/>
              </a:pPr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BC291-D24B-4107-B788-8DA65C61F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FCJEIA, Inc. 16</a:t>
            </a:r>
            <a:r>
              <a:rPr lang="en-US" baseline="30000" smtClean="0"/>
              <a:t>th</a:t>
            </a:r>
            <a:r>
              <a:rPr lang="en-US" smtClean="0"/>
              <a:t> Annual Graduates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Tallahassee, FL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April 25-28, 2010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xmlns:p14="http://schemas.microsoft.com/office/powerpoint/2010/main"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49</TotalTime>
  <Words>15</Words>
  <Application>Microsoft Office PowerPoint</Application>
  <PresentationFormat>On-screen Show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Presentation1</vt:lpstr>
      <vt:lpstr>FCJEIA, Inc. 16th Annual Graduates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FCJEIA, Inc. 16th Annual Graduates Conference</dc:title>
  <dc:creator>Desilet, danielle</dc:creator>
  <cp:lastModifiedBy>Desilet, danielle</cp:lastModifiedBy>
  <cp:revision>9</cp:revision>
  <dcterms:created xsi:type="dcterms:W3CDTF">2010-05-10T16:53:37Z</dcterms:created>
  <dcterms:modified xsi:type="dcterms:W3CDTF">2010-05-10T17:46:52Z</dcterms:modified>
</cp:coreProperties>
</file>